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4CC4-FC0C-4F2D-8F44-2F90CFB38AF8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D25-90FA-4858-A674-B5DAD3026B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1216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4CC4-FC0C-4F2D-8F44-2F90CFB38AF8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D25-90FA-4858-A674-B5DAD3026B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3860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4CC4-FC0C-4F2D-8F44-2F90CFB38AF8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D25-90FA-4858-A674-B5DAD3026B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092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4CC4-FC0C-4F2D-8F44-2F90CFB38AF8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D25-90FA-4858-A674-B5DAD3026B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1267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4CC4-FC0C-4F2D-8F44-2F90CFB38AF8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D25-90FA-4858-A674-B5DAD3026B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297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4CC4-FC0C-4F2D-8F44-2F90CFB38AF8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D25-90FA-4858-A674-B5DAD3026B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5471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4CC4-FC0C-4F2D-8F44-2F90CFB38AF8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D25-90FA-4858-A674-B5DAD3026B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137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4CC4-FC0C-4F2D-8F44-2F90CFB38AF8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D25-90FA-4858-A674-B5DAD3026B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6134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4CC4-FC0C-4F2D-8F44-2F90CFB38AF8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D25-90FA-4858-A674-B5DAD3026B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36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4CC4-FC0C-4F2D-8F44-2F90CFB38AF8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D25-90FA-4858-A674-B5DAD3026B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5885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4CC4-FC0C-4F2D-8F44-2F90CFB38AF8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6D25-90FA-4858-A674-B5DAD3026B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787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4CC4-FC0C-4F2D-8F44-2F90CFB38AF8}" type="datetimeFigureOut">
              <a:rPr lang="sr-Latn-RS" smtClean="0"/>
              <a:t>31.5.2020.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6D25-90FA-4858-A674-B5DAD3026B0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9322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rms.gle/Xdg4z1UG9UakQFn89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hyperlink" Target="https://bit.ly/3eCZKSr" TargetMode="Externa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psnack.com/uciteljicazivota/1.htm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35" y="1742776"/>
            <a:ext cx="10025575" cy="2387600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Пројектна настава</a:t>
            </a:r>
            <a:br>
              <a:rPr lang="sr-Cyrl-RS" b="1" dirty="0" smtClean="0"/>
            </a:br>
            <a:r>
              <a:rPr lang="sr-Cyrl-RS" b="1" dirty="0" smtClean="0"/>
              <a:t>Новинска агенција „Антички Рим“ јавља...</a:t>
            </a:r>
            <a:endParaRPr lang="sr-Latn-R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909" y="448830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sr-Cyrl-RS" b="1" dirty="0" smtClean="0"/>
              <a:t>Аутор: Јелена Лилић, наставник историје у ОШ „Миливој Петковић-Фећко“ у Платичеву</a:t>
            </a:r>
          </a:p>
          <a:p>
            <a:endParaRPr lang="sr-Cyrl-RS" b="1" dirty="0"/>
          </a:p>
          <a:p>
            <a:r>
              <a:rPr lang="sr-Cyrl-RS" b="1" dirty="0" smtClean="0"/>
              <a:t>Мај 2020. године</a:t>
            </a:r>
            <a:endParaRPr lang="sr-Latn-R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909" y="3205816"/>
            <a:ext cx="2830683" cy="3324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" y="0"/>
            <a:ext cx="3242603" cy="1141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281" y="1191"/>
            <a:ext cx="3237257" cy="1140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538" y="1191"/>
            <a:ext cx="3237257" cy="1140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141" y="1191"/>
            <a:ext cx="2453859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69145"/>
            <a:ext cx="10771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Корак 6.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су урадили квиз знања из Античког Рима на Кахоот-у.</a:t>
            </a:r>
          </a:p>
          <a:p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Корак 7.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гоогле упитника ученици су урадили самовредновање свог рада и знања из наставне теме Антички Рим.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743" y="13653"/>
            <a:ext cx="3237257" cy="76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263" y="13653"/>
            <a:ext cx="3237257" cy="76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45" y="13653"/>
            <a:ext cx="3237257" cy="762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3"/>
            <a:ext cx="3237257" cy="762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9" y="2011200"/>
            <a:ext cx="2695753" cy="16886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3718529"/>
            <a:ext cx="2896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Линк: </a:t>
            </a:r>
            <a:r>
              <a:rPr lang="sr-Latn-RS" dirty="0" smtClean="0">
                <a:hlinkClick r:id="rId4"/>
              </a:rPr>
              <a:t>https://bit.ly/3eCZKSr</a:t>
            </a:r>
            <a:r>
              <a:rPr lang="sr-Cyrl-RS" dirty="0" smtClean="0"/>
              <a:t> </a:t>
            </a:r>
            <a:endParaRPr lang="sr-Latn-R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39" y="2019455"/>
            <a:ext cx="2424752" cy="16990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00250" y="3745509"/>
            <a:ext cx="460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Линк: </a:t>
            </a:r>
            <a:r>
              <a:rPr lang="sr-Latn-RS" dirty="0" smtClean="0">
                <a:hlinkClick r:id="rId6"/>
              </a:rPr>
              <a:t>https://forms.gle/Xdg4z1UG9UakQFn89</a:t>
            </a:r>
            <a:r>
              <a:rPr lang="sr-Cyrl-RS" dirty="0" smtClean="0"/>
              <a:t> </a:t>
            </a:r>
            <a:endParaRPr lang="sr-Latn-R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54" y="1992475"/>
            <a:ext cx="2574389" cy="16803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96" y="1992475"/>
            <a:ext cx="2828564" cy="17732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0" y="4455399"/>
            <a:ext cx="3077268" cy="20323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57" y="4455400"/>
            <a:ext cx="2620619" cy="21223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193" y="4221544"/>
            <a:ext cx="2731095" cy="23468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95" y="4221545"/>
            <a:ext cx="2627024" cy="23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743" y="6221754"/>
            <a:ext cx="3237257" cy="643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306" y="6221754"/>
            <a:ext cx="3237257" cy="662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049" y="6195076"/>
            <a:ext cx="3237257" cy="689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1649"/>
            <a:ext cx="2504049" cy="696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743" y="-50409"/>
            <a:ext cx="3237257" cy="767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092"/>
            <a:ext cx="3237257" cy="760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756" y="-43092"/>
            <a:ext cx="3237257" cy="760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257" y="-35776"/>
            <a:ext cx="3237257" cy="75322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 noChangeArrowheads="1"/>
          </p:cNvSpPr>
          <p:nvPr/>
        </p:nvSpPr>
        <p:spPr>
          <a:xfrm>
            <a:off x="189912" y="956018"/>
            <a:ext cx="11401865" cy="4906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Cyrl-R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КОМУНИКАЦИЈА СА УЧЕНИЦИМА:</a:t>
            </a:r>
            <a:endParaRPr lang="sr-Latn-RS" alt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Комуникација са ученицима вођена је путем </a:t>
            </a:r>
            <a:r>
              <a:rPr lang="en-US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гугл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учиониц</a:t>
            </a:r>
            <a:r>
              <a:rPr lang="sr-Cyrl-R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е, вибера, инстаграма и путем емаил-а</a:t>
            </a:r>
          </a:p>
          <a:p>
            <a:pPr algn="just"/>
            <a:r>
              <a:rPr lang="sr-Cyrl-R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Корак 1.</a:t>
            </a:r>
            <a:r>
              <a:rPr lang="sr-Cyrl-R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позива ученике да на </a:t>
            </a: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Linoit, интерактивној огласној табли, 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напишу речи које их асоцирају на Антички Рим. Наставник је поставио линк путем којег ученици могу да приступе </a:t>
            </a:r>
            <a:r>
              <a:rPr lang="sr-Latn-R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Linoit</a:t>
            </a:r>
            <a:r>
              <a:rPr lang="sr-Cyrl-R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 на гоогле учионицама. 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en-US" altLang="en-US" sz="1600" dirty="0" smtClean="0"/>
          </a:p>
          <a:p>
            <a:endParaRPr lang="en-US" altLang="en-US" sz="1600" dirty="0" smtClean="0"/>
          </a:p>
          <a:p>
            <a:endParaRPr lang="en-US" altLang="en-US" sz="1600" dirty="0" smtClean="0"/>
          </a:p>
          <a:p>
            <a:endParaRPr lang="en-US" altLang="en-US" sz="1600" dirty="0" smtClean="0"/>
          </a:p>
          <a:p>
            <a:pPr marL="0" indent="0">
              <a:buNone/>
            </a:pPr>
            <a:endParaRPr lang="en-US" altLang="en-US" sz="16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38" y="2825531"/>
            <a:ext cx="6035039" cy="27784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2732131"/>
            <a:ext cx="4959107" cy="29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742" y="6095934"/>
            <a:ext cx="3237257" cy="76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70" y="6095934"/>
            <a:ext cx="3237257" cy="76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913" y="6095934"/>
            <a:ext cx="3237257" cy="762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934"/>
            <a:ext cx="3237257" cy="762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743" y="0"/>
            <a:ext cx="3237257" cy="762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99" y="0"/>
            <a:ext cx="3237257" cy="762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42" y="0"/>
            <a:ext cx="3237257" cy="762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5" y="0"/>
            <a:ext cx="3237257" cy="762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685" y="938739"/>
            <a:ext cx="1211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Корак 2.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Наставник је ученицима на гоогле учионици поставио упуства за пројекат и један пример школских новина о Другом светском рату, како би ученици на што бољи начин разумели задатке.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" y="1761743"/>
            <a:ext cx="5493236" cy="3437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08" y="1761744"/>
            <a:ext cx="5939667" cy="343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743" y="6121334"/>
            <a:ext cx="3237257" cy="762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711" y="6121334"/>
            <a:ext cx="3237257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855" y="6121334"/>
            <a:ext cx="3237257" cy="76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21334"/>
            <a:ext cx="3237257" cy="76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743" y="-25400"/>
            <a:ext cx="3237257" cy="762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112" y="0"/>
            <a:ext cx="3237257" cy="762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257" y="0"/>
            <a:ext cx="3237257" cy="762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37257" cy="762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" y="787466"/>
            <a:ext cx="1219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Корак 3.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Ученици </a:t>
            </a:r>
            <a:r>
              <a:rPr lang="sr-Cyrl-R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sr-Cyrl-R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поделили у групе, договорили се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којим темама ће писати и приступили су изради новински чланака, које су слали  наставнику  на гоогле учионице, али и путем вибера и инстаграма.</a:t>
            </a:r>
          </a:p>
          <a:p>
            <a:pPr algn="just"/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Корак 4.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Након што су ученици израдили новинске чланке, откуцали их у ворду и пребацили у ПДФ формат, користећи програм </a:t>
            </a:r>
            <a:r>
              <a:rPr lang="sr-Latn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Flipsnack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 новинске чланке обједини су у једне електронске новине.</a:t>
            </a:r>
          </a:p>
          <a:p>
            <a:pPr algn="just"/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Корак 5.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Електронске новине постављене су на фејсбук страницу Кабинет за историју – Основна школа „Миливој Петковић-Фећко“.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6" y="2699658"/>
            <a:ext cx="5778212" cy="2919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41" y="2567192"/>
            <a:ext cx="5127104" cy="29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261" y="6084178"/>
            <a:ext cx="3237257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514" y="6084178"/>
            <a:ext cx="3237257" cy="76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256" y="6084178"/>
            <a:ext cx="3237257" cy="76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4178"/>
            <a:ext cx="3237257" cy="762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262" y="15273"/>
            <a:ext cx="3237257" cy="762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514" y="-3517"/>
            <a:ext cx="3237257" cy="762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257" y="-3517"/>
            <a:ext cx="3237257" cy="762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6"/>
            <a:ext cx="3237257" cy="762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72" y="796130"/>
            <a:ext cx="6930683" cy="5265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6130"/>
            <a:ext cx="5380892" cy="52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743" y="6133415"/>
            <a:ext cx="3237257" cy="762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312" y="6117069"/>
            <a:ext cx="3237257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257" y="6133415"/>
            <a:ext cx="3237257" cy="76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934"/>
            <a:ext cx="3237257" cy="76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743" y="-16346"/>
            <a:ext cx="3237257" cy="762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312" y="-37481"/>
            <a:ext cx="3237257" cy="762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55" y="-37481"/>
            <a:ext cx="3237257" cy="762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37257" cy="762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78413"/>
            <a:ext cx="6147580" cy="5317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82" y="778411"/>
            <a:ext cx="6044417" cy="531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742" y="6095934"/>
            <a:ext cx="3237257" cy="762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824" y="6095934"/>
            <a:ext cx="3237257" cy="76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567" y="6095934"/>
            <a:ext cx="3237257" cy="76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3660"/>
            <a:ext cx="3237257" cy="76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743" y="0"/>
            <a:ext cx="3237257" cy="762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824" y="-1172"/>
            <a:ext cx="3237257" cy="762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257" y="-1172"/>
            <a:ext cx="3237257" cy="762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37257" cy="762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168"/>
            <a:ext cx="6208662" cy="5268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62" y="781996"/>
            <a:ext cx="6160715" cy="52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248"/>
            <a:ext cx="5977359" cy="35880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58" y="11249"/>
            <a:ext cx="6214642" cy="35880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322"/>
            <a:ext cx="5586473" cy="34538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74" y="3599322"/>
            <a:ext cx="6605525" cy="34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1" y="1"/>
            <a:ext cx="4412630" cy="3010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61" y="861819"/>
            <a:ext cx="4924511" cy="3452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7746" y="-37806"/>
            <a:ext cx="6704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УЧЕНИЦИ СУ КОД ЧЛАНКА О МЕДИЦИНИ СПОМЕНИЛИ КОРОНА ВИРУС И ПИТАЛИ СУ СВОЈЕ ДРУГАРЕ КАКО СУ ОНО ДОЖИВЕЛИ КОРОНА ВИРУС! </a:t>
            </a:r>
            <a:endParaRPr lang="sr-Latn-R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0" y="3593215"/>
            <a:ext cx="4863652" cy="3264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2978686"/>
            <a:ext cx="541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УЧЕНИЦИ СУ КОД ЧЛАНКА О ВАНДАЛИМА </a:t>
            </a:r>
          </a:p>
          <a:p>
            <a:pPr algn="ctr"/>
            <a:r>
              <a:rPr lang="sr-Cyrl-RS" b="1" dirty="0" smtClean="0"/>
              <a:t>ДАЛИ ПРИМЕРЕ ВАНДАЛИЗМА У СВОМ МЕСТУ!</a:t>
            </a:r>
            <a:endParaRPr lang="sr-Latn-R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57" y="4107766"/>
            <a:ext cx="2201032" cy="2750234"/>
          </a:xfrm>
          <a:prstGeom prst="rect">
            <a:avLst/>
          </a:prstGeom>
        </p:spPr>
      </p:pic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008" y="5379573"/>
            <a:ext cx="1353737" cy="1238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1914" y="4314637"/>
            <a:ext cx="2405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 smtClean="0"/>
              <a:t>Кликните на слику дечака са новинама како би приступили нашим електронским новинама!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2879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297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Пројектна настава Новинска агенција „Антички Рим“ јавља...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Пројектна настава Новинска агенција „Антички Рим“ јавља...</dc:title>
  <dc:creator>Windows User</dc:creator>
  <cp:lastModifiedBy>Windows User</cp:lastModifiedBy>
  <cp:revision>18</cp:revision>
  <dcterms:created xsi:type="dcterms:W3CDTF">2020-05-30T19:18:42Z</dcterms:created>
  <dcterms:modified xsi:type="dcterms:W3CDTF">2020-05-30T23:30:16Z</dcterms:modified>
</cp:coreProperties>
</file>